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06" r:id="rId2"/>
    <p:sldId id="435" r:id="rId3"/>
    <p:sldId id="436" r:id="rId4"/>
    <p:sldId id="460" r:id="rId5"/>
    <p:sldId id="461" r:id="rId6"/>
    <p:sldId id="437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58" r:id="rId15"/>
    <p:sldId id="459" r:id="rId16"/>
    <p:sldId id="445" r:id="rId17"/>
    <p:sldId id="446" r:id="rId18"/>
    <p:sldId id="447" r:id="rId19"/>
    <p:sldId id="448" r:id="rId20"/>
    <p:sldId id="449" r:id="rId21"/>
    <p:sldId id="450" r:id="rId22"/>
    <p:sldId id="451" r:id="rId23"/>
    <p:sldId id="452" r:id="rId24"/>
    <p:sldId id="453" r:id="rId25"/>
    <p:sldId id="454" r:id="rId26"/>
    <p:sldId id="455" r:id="rId27"/>
    <p:sldId id="456" r:id="rId28"/>
  </p:sldIdLst>
  <p:sldSz cx="9906000" cy="6858000" type="A4"/>
  <p:notesSz cx="6797675" cy="992663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220"/>
    <a:srgbClr val="000000"/>
    <a:srgbClr val="96D045"/>
    <a:srgbClr val="F70019"/>
    <a:srgbClr val="9DAB99"/>
    <a:srgbClr val="003C75"/>
    <a:srgbClr val="80808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4" autoAdjust="0"/>
    <p:restoredTop sz="93153" autoAdjust="0"/>
  </p:normalViewPr>
  <p:slideViewPr>
    <p:cSldViewPr snapToGrid="0">
      <p:cViewPr>
        <p:scale>
          <a:sx n="80" d="100"/>
          <a:sy n="80" d="100"/>
        </p:scale>
        <p:origin x="-2262" y="-708"/>
      </p:cViewPr>
      <p:guideLst>
        <p:guide orient="horz" pos="584"/>
        <p:guide orient="horz" pos="2145"/>
        <p:guide orient="horz" pos="3163"/>
        <p:guide orient="horz" pos="1203"/>
        <p:guide orient="horz" pos="3589"/>
        <p:guide orient="horz" pos="805"/>
        <p:guide pos="5507"/>
        <p:guide pos="761"/>
        <p:guide pos="11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60" cy="5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902" tIns="47951" rIns="95902" bIns="47951" numCol="1" anchor="ctr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1"/>
            <a:ext cx="2945660" cy="5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902" tIns="47951" rIns="95902" bIns="47951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91428"/>
            <a:ext cx="2945660" cy="5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902" tIns="47951" rIns="95902" bIns="47951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391428"/>
            <a:ext cx="2945660" cy="5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902" tIns="47951" rIns="95902" bIns="4795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BD93510A-9A18-4458-B0F4-3A8DABEEA094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28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60" cy="49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02" tIns="47951" rIns="95902" bIns="47951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rgbClr val="0F2B1E"/>
                </a:solidFill>
              </a:defRPr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60" cy="49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02" tIns="47951" rIns="95902" bIns="4795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0F2B1E"/>
                </a:solidFill>
              </a:defRPr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686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4422"/>
            <a:ext cx="4984962" cy="44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02" tIns="47951" rIns="95902" bIns="479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470"/>
            <a:ext cx="2945660" cy="49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02" tIns="47951" rIns="95902" bIns="47951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rgbClr val="0F2B1E"/>
                </a:solidFill>
              </a:defRPr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470"/>
            <a:ext cx="2945660" cy="49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02" tIns="47951" rIns="95902" bIns="4795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0F2B1E"/>
                </a:solidFill>
              </a:defRPr>
            </a:lvl1pPr>
          </a:lstStyle>
          <a:p>
            <a:fld id="{7F331385-5CBE-489A-BCD2-6A41714E72E4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23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4" name="Rectangle 54"/>
          <p:cNvSpPr>
            <a:spLocks noChangeArrowheads="1"/>
          </p:cNvSpPr>
          <p:nvPr userDrawn="1"/>
        </p:nvSpPr>
        <p:spPr bwMode="auto">
          <a:xfrm>
            <a:off x="0" y="0"/>
            <a:ext cx="8739188" cy="1184275"/>
          </a:xfrm>
          <a:prstGeom prst="rect">
            <a:avLst/>
          </a:prstGeom>
          <a:solidFill>
            <a:srgbClr val="D7D7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183" name="Picture 63" descr="pictgr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7600"/>
            <a:ext cx="9906000" cy="5740400"/>
          </a:xfrm>
          <a:prstGeom prst="rect">
            <a:avLst/>
          </a:prstGeom>
          <a:noFill/>
        </p:spPr>
      </p:pic>
      <p:pic>
        <p:nvPicPr>
          <p:cNvPr id="5184" name="Picture 64" descr="bal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12838"/>
            <a:ext cx="9906000" cy="1173162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Grp="1" noChangeArrowheads="1"/>
          </p:cNvSpPr>
          <p:nvPr>
            <p:ph type="subTitle" sz="quarter" idx="1"/>
          </p:nvPr>
        </p:nvSpPr>
        <p:spPr bwMode="white">
          <a:xfrm>
            <a:off x="941388" y="1724025"/>
            <a:ext cx="7483475" cy="396875"/>
          </a:xfrm>
        </p:spPr>
        <p:txBody>
          <a:bodyPr>
            <a:spAutoFit/>
          </a:bodyPr>
          <a:lstStyle>
            <a:lvl1pPr marL="0" indent="0">
              <a:buFont typeface="Wingdings" pitchFamily="2" charset="2"/>
              <a:buNone/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747713" y="204788"/>
            <a:ext cx="7766050" cy="1709737"/>
          </a:xfrm>
        </p:spPr>
        <p:txBody>
          <a:bodyPr lIns="274320" tIns="182880" rIns="274320" bIns="182880"/>
          <a:lstStyle>
            <a:lvl1pPr>
              <a:lnSpc>
                <a:spcPct val="85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700" y="53975"/>
            <a:ext cx="1874838" cy="5757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2188" y="53975"/>
            <a:ext cx="5472112" cy="5757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3788" y="1633538"/>
            <a:ext cx="3622675" cy="417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633538"/>
            <a:ext cx="3622675" cy="417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Rectangle 77"/>
          <p:cNvSpPr>
            <a:spLocks noChangeArrowheads="1"/>
          </p:cNvSpPr>
          <p:nvPr userDrawn="1"/>
        </p:nvSpPr>
        <p:spPr bwMode="auto">
          <a:xfrm>
            <a:off x="8732838" y="0"/>
            <a:ext cx="1173162" cy="5778500"/>
          </a:xfrm>
          <a:prstGeom prst="rect">
            <a:avLst/>
          </a:prstGeom>
          <a:solidFill>
            <a:srgbClr val="D7D7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2188" y="53975"/>
            <a:ext cx="71516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137160" rIns="182880" bIns="1371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100" name="Picture 76" descr="logo def reynaerssmall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732838" y="5688013"/>
            <a:ext cx="1173162" cy="1169987"/>
          </a:xfrm>
          <a:prstGeom prst="rect">
            <a:avLst/>
          </a:prstGeom>
          <a:noFill/>
        </p:spPr>
      </p:pic>
      <p:sp>
        <p:nvSpPr>
          <p:cNvPr id="1105" name="Text Box 81"/>
          <p:cNvSpPr txBox="1">
            <a:spLocks noChangeArrowheads="1"/>
          </p:cNvSpPr>
          <p:nvPr userDrawn="1"/>
        </p:nvSpPr>
        <p:spPr bwMode="auto">
          <a:xfrm>
            <a:off x="5989638" y="6594475"/>
            <a:ext cx="2474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fld id="{D5D933F7-DE4B-4364-8F52-105E088E8E0D}" type="datetime4">
              <a:rPr lang="nl-NL" sz="800">
                <a:solidFill>
                  <a:srgbClr val="1D3461"/>
                </a:solidFill>
              </a:rPr>
              <a:pPr algn="r"/>
              <a:t>11 oktober 2012</a:t>
            </a:fld>
            <a:endParaRPr lang="nl-NL" sz="800">
              <a:solidFill>
                <a:srgbClr val="1D3461"/>
              </a:solidFill>
            </a:endParaRPr>
          </a:p>
        </p:txBody>
      </p:sp>
      <p:sp>
        <p:nvSpPr>
          <p:cNvPr id="1106" name="Text Box 82"/>
          <p:cNvSpPr txBox="1">
            <a:spLocks noChangeArrowheads="1"/>
          </p:cNvSpPr>
          <p:nvPr userDrawn="1"/>
        </p:nvSpPr>
        <p:spPr bwMode="auto">
          <a:xfrm>
            <a:off x="1114425" y="6604000"/>
            <a:ext cx="3079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</a:pPr>
            <a:fld id="{15BE1503-6902-4D92-A086-245B040470E8}" type="slidenum">
              <a:rPr lang="en-US" sz="800">
                <a:solidFill>
                  <a:srgbClr val="1D3461"/>
                </a:solidFill>
              </a:rPr>
              <a:pPr algn="l">
                <a:spcBef>
                  <a:spcPct val="50000"/>
                </a:spcBef>
              </a:pPr>
              <a:t>‹N°›</a:t>
            </a:fld>
            <a:endParaRPr lang="en-US" sz="800"/>
          </a:p>
        </p:txBody>
      </p:sp>
      <p:sp>
        <p:nvSpPr>
          <p:cNvPr id="1108" name="Line 84"/>
          <p:cNvSpPr>
            <a:spLocks noChangeShapeType="1"/>
          </p:cNvSpPr>
          <p:nvPr userDrawn="1"/>
        </p:nvSpPr>
        <p:spPr bwMode="auto">
          <a:xfrm flipH="1">
            <a:off x="0" y="5694363"/>
            <a:ext cx="8732838" cy="0"/>
          </a:xfrm>
          <a:prstGeom prst="line">
            <a:avLst/>
          </a:prstGeom>
          <a:noFill/>
          <a:ln w="9525">
            <a:solidFill>
              <a:srgbClr val="9BA1A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0" name="Rectangle 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3788" y="1633538"/>
            <a:ext cx="73977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</p:txBody>
      </p:sp>
      <p:sp>
        <p:nvSpPr>
          <p:cNvPr id="1115" name="Text Box 91"/>
          <p:cNvSpPr txBox="1">
            <a:spLocks noChangeArrowheads="1"/>
          </p:cNvSpPr>
          <p:nvPr userDrawn="1"/>
        </p:nvSpPr>
        <p:spPr bwMode="auto">
          <a:xfrm>
            <a:off x="1801813" y="5957888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261938" indent="-261938" algn="l" rtl="0" fontAlgn="base">
        <a:spcBef>
          <a:spcPct val="55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50863" indent="-287338" algn="l" rtl="0" fontAlgn="base">
        <a:spcBef>
          <a:spcPct val="4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3006725" indent="-1652588" algn="l" rtl="0" fontAlgn="base">
        <a:spcBef>
          <a:spcPct val="45000"/>
        </a:spcBef>
        <a:spcAft>
          <a:spcPct val="0"/>
        </a:spcAft>
        <a:buClr>
          <a:srgbClr val="969696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3363913" indent="-1778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rgbClr val="969696"/>
        </a:buClr>
        <a:buChar char="•"/>
        <a:defRPr sz="1600">
          <a:solidFill>
            <a:schemeClr val="tx1"/>
          </a:solidFill>
          <a:latin typeface="+mn-lt"/>
        </a:defRPr>
      </a:lvl4pPr>
      <a:lvl5pPr marL="3721100" indent="-1778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rgbClr val="969696"/>
        </a:buClr>
        <a:buChar char="•"/>
        <a:defRPr sz="1600">
          <a:solidFill>
            <a:schemeClr val="tx1"/>
          </a:solidFill>
          <a:latin typeface="+mn-lt"/>
        </a:defRPr>
      </a:lvl5pPr>
      <a:lvl6pPr marL="4178300" indent="-1778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rgbClr val="969696"/>
        </a:buClr>
        <a:buChar char="•"/>
        <a:defRPr sz="1600">
          <a:solidFill>
            <a:schemeClr val="tx1"/>
          </a:solidFill>
          <a:latin typeface="+mn-lt"/>
        </a:defRPr>
      </a:lvl6pPr>
      <a:lvl7pPr marL="4635500" indent="-1778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rgbClr val="969696"/>
        </a:buClr>
        <a:buChar char="•"/>
        <a:defRPr sz="1600">
          <a:solidFill>
            <a:schemeClr val="tx1"/>
          </a:solidFill>
          <a:latin typeface="+mn-lt"/>
        </a:defRPr>
      </a:lvl7pPr>
      <a:lvl8pPr marL="5092700" indent="-1778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rgbClr val="969696"/>
        </a:buClr>
        <a:buChar char="•"/>
        <a:defRPr sz="1600">
          <a:solidFill>
            <a:schemeClr val="tx1"/>
          </a:solidFill>
          <a:latin typeface="+mn-lt"/>
        </a:defRPr>
      </a:lvl8pPr>
      <a:lvl9pPr marL="5549900" indent="-1778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rgbClr val="969696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4" descr="C:\Documents and Settings\mp.DV-GROUP\Bureau\couv_P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3715" name="Rectangle 3"/>
          <p:cNvSpPr>
            <a:spLocks noGrp="1" noChangeArrowheads="1"/>
          </p:cNvSpPr>
          <p:nvPr>
            <p:ph type="title"/>
          </p:nvPr>
        </p:nvSpPr>
        <p:spPr>
          <a:xfrm>
            <a:off x="1487488" y="4587875"/>
            <a:ext cx="7151687" cy="1076325"/>
          </a:xfrm>
        </p:spPr>
        <p:txBody>
          <a:bodyPr/>
          <a:lstStyle/>
          <a:p>
            <a:pPr algn="ctr"/>
            <a:r>
              <a:rPr lang="en-GB" dirty="0" err="1" smtClean="0">
                <a:solidFill>
                  <a:schemeClr val="bg1"/>
                </a:solidFill>
              </a:rPr>
              <a:t>Aperçu</a:t>
            </a:r>
            <a:r>
              <a:rPr lang="en-GB" dirty="0" smtClean="0">
                <a:solidFill>
                  <a:schemeClr val="bg1"/>
                </a:solidFill>
              </a:rPr>
              <a:t> des </a:t>
            </a:r>
            <a:r>
              <a:rPr lang="en-GB" dirty="0" err="1" smtClean="0">
                <a:solidFill>
                  <a:schemeClr val="bg1"/>
                </a:solidFill>
              </a:rPr>
              <a:t>différents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systèmes</a:t>
            </a:r>
            <a:endParaRPr lang="en-GB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4771" t="16008" r="9042" b="9395"/>
          <a:stretch>
            <a:fillRect/>
          </a:stretch>
        </p:blipFill>
        <p:spPr bwMode="auto">
          <a:xfrm>
            <a:off x="0" y="0"/>
            <a:ext cx="8676548" cy="647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385616" y="6488668"/>
            <a:ext cx="102493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2649" t="16301" r="15731" b="11436"/>
          <a:stretch>
            <a:fillRect/>
          </a:stretch>
        </p:blipFill>
        <p:spPr bwMode="auto">
          <a:xfrm>
            <a:off x="0" y="0"/>
            <a:ext cx="8510954" cy="65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385616" y="6488668"/>
            <a:ext cx="102493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569" y="-196640"/>
            <a:ext cx="8584432" cy="1155393"/>
          </a:xfrm>
        </p:spPr>
        <p:txBody>
          <a:bodyPr/>
          <a:lstStyle/>
          <a:p>
            <a:endParaRPr lang="en-US" sz="1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4483" t="16116" r="8823" b="8729"/>
          <a:stretch>
            <a:fillRect/>
          </a:stretch>
        </p:blipFill>
        <p:spPr bwMode="auto">
          <a:xfrm>
            <a:off x="0" y="0"/>
            <a:ext cx="8642480" cy="645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385616" y="6488668"/>
            <a:ext cx="102493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569" y="-196640"/>
            <a:ext cx="8584432" cy="1155393"/>
          </a:xfrm>
        </p:spPr>
        <p:txBody>
          <a:bodyPr/>
          <a:lstStyle/>
          <a:p>
            <a:endParaRPr lang="en-US" sz="1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0509" t="16095" r="15812" b="9352"/>
          <a:stretch>
            <a:fillRect/>
          </a:stretch>
        </p:blipFill>
        <p:spPr bwMode="auto">
          <a:xfrm>
            <a:off x="0" y="0"/>
            <a:ext cx="830462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385616" y="6488668"/>
            <a:ext cx="102493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10755" t="16017" r="8946" b="15049"/>
          <a:stretch>
            <a:fillRect/>
          </a:stretch>
        </p:blipFill>
        <p:spPr bwMode="auto">
          <a:xfrm>
            <a:off x="-1" y="-1"/>
            <a:ext cx="8712878" cy="569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385616" y="6488668"/>
            <a:ext cx="102493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10685" t="16014" r="16061" b="8769"/>
          <a:stretch>
            <a:fillRect/>
          </a:stretch>
        </p:blipFill>
        <p:spPr bwMode="auto">
          <a:xfrm>
            <a:off x="0" y="-1"/>
            <a:ext cx="8621486" cy="674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385616" y="6488668"/>
            <a:ext cx="102493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85616" y="6488668"/>
            <a:ext cx="102493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10752" t="16022" r="15699" b="8802"/>
          <a:stretch>
            <a:fillRect/>
          </a:stretch>
        </p:blipFill>
        <p:spPr bwMode="auto">
          <a:xfrm>
            <a:off x="0" y="0"/>
            <a:ext cx="8582584" cy="668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85616" y="6488668"/>
            <a:ext cx="102493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569" y="-196640"/>
            <a:ext cx="8584432" cy="1155393"/>
          </a:xfrm>
        </p:spPr>
        <p:txBody>
          <a:bodyPr/>
          <a:lstStyle/>
          <a:p>
            <a:endParaRPr lang="en-US" sz="1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15047" t="16419" r="8827" b="8824"/>
          <a:stretch>
            <a:fillRect/>
          </a:stretch>
        </p:blipFill>
        <p:spPr bwMode="auto">
          <a:xfrm>
            <a:off x="0" y="0"/>
            <a:ext cx="8742066" cy="653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569" y="-196640"/>
            <a:ext cx="8584432" cy="1155393"/>
          </a:xfrm>
        </p:spPr>
        <p:txBody>
          <a:bodyPr/>
          <a:lstStyle/>
          <a:p>
            <a:endParaRPr lang="en-US" sz="1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1155" t="16191" r="8759" b="14034"/>
          <a:stretch>
            <a:fillRect/>
          </a:stretch>
        </p:blipFill>
        <p:spPr bwMode="auto">
          <a:xfrm>
            <a:off x="0" y="0"/>
            <a:ext cx="8660673" cy="574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385616" y="6488668"/>
            <a:ext cx="102493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569" y="-196640"/>
            <a:ext cx="8584432" cy="1155393"/>
          </a:xfrm>
        </p:spPr>
        <p:txBody>
          <a:bodyPr/>
          <a:lstStyle/>
          <a:p>
            <a:endParaRPr lang="en-US" sz="1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10792" t="16052" r="15514" b="18478"/>
          <a:stretch>
            <a:fillRect/>
          </a:stretch>
        </p:blipFill>
        <p:spPr bwMode="auto">
          <a:xfrm>
            <a:off x="-1" y="0"/>
            <a:ext cx="8671727" cy="586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385616" y="6488668"/>
            <a:ext cx="102493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569" y="-196640"/>
            <a:ext cx="8584432" cy="1155393"/>
          </a:xfrm>
        </p:spPr>
        <p:txBody>
          <a:bodyPr/>
          <a:lstStyle/>
          <a:p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450" t="15907" r="8257" b="8763"/>
          <a:stretch>
            <a:fillRect/>
          </a:stretch>
        </p:blipFill>
        <p:spPr bwMode="auto">
          <a:xfrm>
            <a:off x="-1" y="0"/>
            <a:ext cx="8759899" cy="626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385616" y="6488668"/>
            <a:ext cx="102493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569" y="-196640"/>
            <a:ext cx="8584432" cy="1155393"/>
          </a:xfrm>
        </p:spPr>
        <p:txBody>
          <a:bodyPr/>
          <a:lstStyle/>
          <a:p>
            <a:endParaRPr lang="en-US" sz="1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15615" t="16293" r="8611" b="9241"/>
          <a:stretch>
            <a:fillRect/>
          </a:stretch>
        </p:blipFill>
        <p:spPr bwMode="auto">
          <a:xfrm>
            <a:off x="0" y="0"/>
            <a:ext cx="8698250" cy="651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385616" y="6488668"/>
            <a:ext cx="102493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10784" t="16149" r="15836" b="9605"/>
          <a:stretch>
            <a:fillRect/>
          </a:stretch>
        </p:blipFill>
        <p:spPr bwMode="auto">
          <a:xfrm>
            <a:off x="-1" y="-1"/>
            <a:ext cx="8709209" cy="671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385616" y="6488668"/>
            <a:ext cx="102493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14989" t="16019" r="8508" b="8614"/>
          <a:stretch>
            <a:fillRect/>
          </a:stretch>
        </p:blipFill>
        <p:spPr bwMode="auto">
          <a:xfrm>
            <a:off x="0" y="-1"/>
            <a:ext cx="8730620" cy="65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385616" y="6488668"/>
            <a:ext cx="102493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569" y="-196640"/>
            <a:ext cx="8584432" cy="1155393"/>
          </a:xfrm>
        </p:spPr>
        <p:txBody>
          <a:bodyPr/>
          <a:lstStyle/>
          <a:p>
            <a:endParaRPr lang="en-US" sz="1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11107" t="16493" r="15725" b="9312"/>
          <a:stretch>
            <a:fillRect/>
          </a:stretch>
        </p:blipFill>
        <p:spPr bwMode="auto">
          <a:xfrm>
            <a:off x="0" y="-1"/>
            <a:ext cx="8732018" cy="674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385616" y="6488668"/>
            <a:ext cx="102493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85616" y="6488668"/>
            <a:ext cx="102493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14749" t="16145" r="8775" b="8636"/>
          <a:stretch>
            <a:fillRect/>
          </a:stretch>
        </p:blipFill>
        <p:spPr bwMode="auto">
          <a:xfrm>
            <a:off x="0" y="0"/>
            <a:ext cx="8717916" cy="653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10673" t="16118" r="15803" b="9035"/>
          <a:stretch>
            <a:fillRect/>
          </a:stretch>
        </p:blipFill>
        <p:spPr bwMode="auto">
          <a:xfrm>
            <a:off x="0" y="0"/>
            <a:ext cx="8721969" cy="676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85616" y="6488668"/>
            <a:ext cx="102493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569" y="-196640"/>
            <a:ext cx="8584432" cy="1155393"/>
          </a:xfrm>
        </p:spPr>
        <p:txBody>
          <a:bodyPr/>
          <a:lstStyle/>
          <a:p>
            <a:endParaRPr lang="en-US" sz="14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15068" t="16029" r="8819" b="8826"/>
          <a:stretch>
            <a:fillRect/>
          </a:stretch>
        </p:blipFill>
        <p:spPr bwMode="auto">
          <a:xfrm>
            <a:off x="0" y="0"/>
            <a:ext cx="8772211" cy="659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10634" t="15916" r="15975" b="8987"/>
          <a:stretch>
            <a:fillRect/>
          </a:stretch>
        </p:blipFill>
        <p:spPr bwMode="auto">
          <a:xfrm>
            <a:off x="0" y="0"/>
            <a:ext cx="8500905" cy="662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385616" y="6488668"/>
            <a:ext cx="102493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85616" y="6488668"/>
            <a:ext cx="102493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569" y="-196640"/>
            <a:ext cx="8584432" cy="1155393"/>
          </a:xfrm>
        </p:spPr>
        <p:txBody>
          <a:bodyPr/>
          <a:lstStyle/>
          <a:p>
            <a:endParaRPr lang="en-US" sz="1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4574" t="15828" r="8939" b="8973"/>
          <a:stretch>
            <a:fillRect/>
          </a:stretch>
        </p:blipFill>
        <p:spPr bwMode="auto">
          <a:xfrm>
            <a:off x="-1" y="0"/>
            <a:ext cx="8708035" cy="652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5432" t="16188" r="8508" b="9225"/>
          <a:stretch>
            <a:fillRect/>
          </a:stretch>
        </p:blipFill>
        <p:spPr bwMode="auto">
          <a:xfrm>
            <a:off x="-1" y="0"/>
            <a:ext cx="8716997" cy="651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385616" y="6488668"/>
            <a:ext cx="102493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0885" t="16085" r="15820" b="9771"/>
          <a:stretch>
            <a:fillRect/>
          </a:stretch>
        </p:blipFill>
        <p:spPr bwMode="auto">
          <a:xfrm>
            <a:off x="0" y="0"/>
            <a:ext cx="8645930" cy="666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385616" y="6488668"/>
            <a:ext cx="102493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569" y="-196640"/>
            <a:ext cx="8584432" cy="1155393"/>
          </a:xfrm>
        </p:spPr>
        <p:txBody>
          <a:bodyPr/>
          <a:lstStyle/>
          <a:p>
            <a:endParaRPr lang="en-US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4642" t="16280" r="8949" b="9098"/>
          <a:stretch>
            <a:fillRect/>
          </a:stretch>
        </p:blipFill>
        <p:spPr bwMode="auto">
          <a:xfrm>
            <a:off x="0" y="0"/>
            <a:ext cx="8671892" cy="645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385616" y="6488668"/>
            <a:ext cx="102493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0676" t="15976" r="16396" b="9717"/>
          <a:stretch>
            <a:fillRect/>
          </a:stretch>
        </p:blipFill>
        <p:spPr bwMode="auto">
          <a:xfrm>
            <a:off x="0" y="0"/>
            <a:ext cx="8470760" cy="65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385616" y="6488668"/>
            <a:ext cx="102493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4988" t="15965" r="8900" b="8759"/>
          <a:stretch>
            <a:fillRect/>
          </a:stretch>
        </p:blipFill>
        <p:spPr bwMode="auto">
          <a:xfrm>
            <a:off x="0" y="0"/>
            <a:ext cx="8709906" cy="656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385616" y="6488668"/>
            <a:ext cx="102493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0526" t="16127" r="15524" b="18977"/>
          <a:stretch>
            <a:fillRect/>
          </a:stretch>
        </p:blipFill>
        <p:spPr bwMode="auto">
          <a:xfrm>
            <a:off x="0" y="-1"/>
            <a:ext cx="8688439" cy="580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385616" y="6488668"/>
            <a:ext cx="102493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5">
      <a:dk1>
        <a:srgbClr val="000000"/>
      </a:dk1>
      <a:lt1>
        <a:srgbClr val="F8F8F8"/>
      </a:lt1>
      <a:dk2>
        <a:srgbClr val="808080"/>
      </a:dk2>
      <a:lt2>
        <a:srgbClr val="96D045"/>
      </a:lt2>
      <a:accent1>
        <a:srgbClr val="003C75"/>
      </a:accent1>
      <a:accent2>
        <a:srgbClr val="C13149"/>
      </a:accent2>
      <a:accent3>
        <a:srgbClr val="FBFBFB"/>
      </a:accent3>
      <a:accent4>
        <a:srgbClr val="000000"/>
      </a:accent4>
      <a:accent5>
        <a:srgbClr val="AAAFBD"/>
      </a:accent5>
      <a:accent6>
        <a:srgbClr val="AF2B41"/>
      </a:accent6>
      <a:hlink>
        <a:srgbClr val="9DAB99"/>
      </a:hlink>
      <a:folHlink>
        <a:srgbClr val="F5822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8F8F8"/>
        </a:lt1>
        <a:dk2>
          <a:srgbClr val="808080"/>
        </a:dk2>
        <a:lt2>
          <a:srgbClr val="808080"/>
        </a:lt2>
        <a:accent1>
          <a:srgbClr val="003C75"/>
        </a:accent1>
        <a:accent2>
          <a:srgbClr val="333399"/>
        </a:accent2>
        <a:accent3>
          <a:srgbClr val="FBFBFB"/>
        </a:accent3>
        <a:accent4>
          <a:srgbClr val="000000"/>
        </a:accent4>
        <a:accent5>
          <a:srgbClr val="AAAFBD"/>
        </a:accent5>
        <a:accent6>
          <a:srgbClr val="2D2D8A"/>
        </a:accent6>
        <a:hlink>
          <a:srgbClr val="FF5C61"/>
        </a:hlink>
        <a:folHlink>
          <a:srgbClr val="57A1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8F8F8"/>
        </a:lt1>
        <a:dk2>
          <a:srgbClr val="808080"/>
        </a:dk2>
        <a:lt2>
          <a:srgbClr val="808080"/>
        </a:lt2>
        <a:accent1>
          <a:srgbClr val="003C75"/>
        </a:accent1>
        <a:accent2>
          <a:srgbClr val="C13149"/>
        </a:accent2>
        <a:accent3>
          <a:srgbClr val="FBFBFB"/>
        </a:accent3>
        <a:accent4>
          <a:srgbClr val="000000"/>
        </a:accent4>
        <a:accent5>
          <a:srgbClr val="AAAFBD"/>
        </a:accent5>
        <a:accent6>
          <a:srgbClr val="AF2B41"/>
        </a:accent6>
        <a:hlink>
          <a:srgbClr val="9DAB99"/>
        </a:hlink>
        <a:folHlink>
          <a:srgbClr val="F5822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8F8F8"/>
        </a:lt1>
        <a:dk2>
          <a:srgbClr val="808080"/>
        </a:dk2>
        <a:lt2>
          <a:srgbClr val="96D045"/>
        </a:lt2>
        <a:accent1>
          <a:srgbClr val="003C75"/>
        </a:accent1>
        <a:accent2>
          <a:srgbClr val="C13149"/>
        </a:accent2>
        <a:accent3>
          <a:srgbClr val="FBFBFB"/>
        </a:accent3>
        <a:accent4>
          <a:srgbClr val="000000"/>
        </a:accent4>
        <a:accent5>
          <a:srgbClr val="AAAFBD"/>
        </a:accent5>
        <a:accent6>
          <a:srgbClr val="AF2B41"/>
        </a:accent6>
        <a:hlink>
          <a:srgbClr val="9DAB99"/>
        </a:hlink>
        <a:folHlink>
          <a:srgbClr val="F582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8876</TotalTime>
  <Words>4</Words>
  <Application>Microsoft Office PowerPoint</Application>
  <PresentationFormat>Format A4 (210 x 297 mm)</PresentationFormat>
  <Paragraphs>1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Blank</vt:lpstr>
      <vt:lpstr>Aperçu des différents systèmes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Alto Alto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 Pierre Staelens</dc:creator>
  <cp:lastModifiedBy>Bureau Etude Horman</cp:lastModifiedBy>
  <cp:revision>348</cp:revision>
  <dcterms:created xsi:type="dcterms:W3CDTF">2001-11-24T07:56:51Z</dcterms:created>
  <dcterms:modified xsi:type="dcterms:W3CDTF">2012-10-11T15:17:17Z</dcterms:modified>
</cp:coreProperties>
</file>